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9"/>
  </p:notesMasterIdLst>
  <p:sldIdLst>
    <p:sldId id="394" r:id="rId2"/>
    <p:sldId id="395" r:id="rId3"/>
    <p:sldId id="407" r:id="rId4"/>
    <p:sldId id="408" r:id="rId5"/>
    <p:sldId id="412" r:id="rId6"/>
    <p:sldId id="413" r:id="rId7"/>
    <p:sldId id="397" r:id="rId8"/>
    <p:sldId id="414" r:id="rId9"/>
    <p:sldId id="399" r:id="rId10"/>
    <p:sldId id="415" r:id="rId11"/>
    <p:sldId id="410" r:id="rId12"/>
    <p:sldId id="409" r:id="rId13"/>
    <p:sldId id="416" r:id="rId14"/>
    <p:sldId id="398" r:id="rId15"/>
    <p:sldId id="417" r:id="rId16"/>
    <p:sldId id="404" r:id="rId17"/>
    <p:sldId id="411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311" autoAdjust="0"/>
  </p:normalViewPr>
  <p:slideViewPr>
    <p:cSldViewPr snapToGrid="0">
      <p:cViewPr>
        <p:scale>
          <a:sx n="80" d="100"/>
          <a:sy n="80" d="100"/>
        </p:scale>
        <p:origin x="315" y="52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1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E8DD0-B7B9-46FA-B6D4-1334AD234EBE}" type="datetimeFigureOut">
              <a:rPr lang="en-IE" smtClean="0"/>
              <a:t>20/03/2020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99F75-99DB-4BB1-9D31-409172FB7BF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602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99F75-99DB-4BB1-9D31-409172FB7BF4}" type="slidenum">
              <a:rPr lang="en-IE" smtClean="0"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1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854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4381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4766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785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863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0306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1199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3268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331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77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9690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E0D5-7220-4EA4-8227-C4EA504D3161}" type="datetimeFigureOut">
              <a:rPr lang="en-IE" smtClean="0"/>
              <a:pPr/>
              <a:t>20/03/2020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4E9E-BDAE-4124-8CB5-DF196CBAE98D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44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5" name="Picture 2" descr="Image result for learning strateg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8094" y="5462371"/>
            <a:ext cx="1663873" cy="117937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478" y="1832500"/>
            <a:ext cx="8658725" cy="3563776"/>
          </a:xfrm>
          <a:prstGeom prst="rect">
            <a:avLst/>
          </a:prstGeom>
        </p:spPr>
      </p:pic>
    </p:spTree>
  </p:cSld>
  <p:clrMapOvr>
    <a:masterClrMapping/>
  </p:clrMapOvr>
  <p:transition advTm="530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5992" y="1290662"/>
            <a:ext cx="11238756" cy="2755899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it: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IE" sz="2800" dirty="0" smtClean="0"/>
              <a:t>Look at the </a:t>
            </a:r>
            <a:r>
              <a:rPr lang="en-IE" sz="2800" dirty="0" smtClean="0"/>
              <a:t>arrow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Think about your learning</a:t>
            </a:r>
            <a:r>
              <a:rPr lang="en-IE" sz="2800" dirty="0" smtClean="0"/>
              <a:t>/understanding of a topic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Place yourself on the line: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1 being totally lost – 10 totally comfortable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understanding the topic completely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0792" y="204716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76" y="4046561"/>
            <a:ext cx="6771158" cy="2489037"/>
          </a:xfrm>
          <a:prstGeom prst="rect">
            <a:avLst/>
          </a:prstGeom>
        </p:spPr>
      </p:pic>
      <p:pic>
        <p:nvPicPr>
          <p:cNvPr id="2050" name="Picture 2" descr="Image result for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153" y="4426323"/>
            <a:ext cx="3651166" cy="2431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Up Arrow 7"/>
          <p:cNvSpPr/>
          <p:nvPr/>
        </p:nvSpPr>
        <p:spPr>
          <a:xfrm rot="20781714" flipH="1" flipV="1">
            <a:off x="5124957" y="4732990"/>
            <a:ext cx="4215377" cy="696035"/>
          </a:xfrm>
          <a:prstGeom prst="curved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3072"/>
      </p:ext>
    </p:extLst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5992" y="1290662"/>
            <a:ext cx="11238756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to use </a:t>
            </a: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(continued):</a:t>
            </a:r>
            <a:endParaRPr kumimoji="0" lang="en-I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lang="en-IE" sz="2800" baseline="0" dirty="0" smtClean="0"/>
              <a:t>Think</a:t>
            </a:r>
            <a:r>
              <a:rPr lang="en-IE" sz="2800" dirty="0" smtClean="0"/>
              <a:t> about what you need to do to move up one place in the line: Get help? Ask a question? Learn some keywords? Do some research? Add to an answer? Read more information? Work in a group? Try a new way of presenting the information (e.g. </a:t>
            </a:r>
            <a:r>
              <a:rPr lang="en-IE" sz="2800" dirty="0" err="1" smtClean="0"/>
              <a:t>mindmap</a:t>
            </a:r>
            <a:r>
              <a:rPr lang="en-IE" sz="2800" dirty="0" smtClean="0"/>
              <a:t>, graphic etc.)?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I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If you are at 10, what can you do next time</a:t>
            </a:r>
            <a:r>
              <a:rPr kumimoji="0" lang="en-IE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to help you understand the next topic as well as you understand this topic?</a:t>
            </a:r>
            <a:endParaRPr kumimoji="0" lang="en-I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0792" y="204716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976" y="4701654"/>
            <a:ext cx="6771158" cy="1833944"/>
          </a:xfrm>
          <a:prstGeom prst="rect">
            <a:avLst/>
          </a:prstGeom>
        </p:spPr>
      </p:pic>
      <p:pic>
        <p:nvPicPr>
          <p:cNvPr id="3074" name="Picture 2" descr="Image result for thinki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608" y="4308701"/>
            <a:ext cx="2403380" cy="2549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341424"/>
      </p:ext>
    </p:extLst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556793"/>
            <a:ext cx="7296811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Great </a:t>
            </a: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Helping you </a:t>
            </a:r>
            <a:r>
              <a:rPr lang="en-IE" sz="3200" dirty="0" smtClean="0"/>
              <a:t>reflect on your learning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Figuring out how to improve your learning – just think about one step forward, one way to improve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Improving our numeracy skills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0792" y="286604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18" y="5076967"/>
            <a:ext cx="6771158" cy="1397216"/>
          </a:xfrm>
          <a:prstGeom prst="rect">
            <a:avLst/>
          </a:prstGeom>
        </p:spPr>
      </p:pic>
      <p:pic>
        <p:nvPicPr>
          <p:cNvPr id="4098" name="Picture 2" descr="Image result for thinkin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8031265" y="2168288"/>
            <a:ext cx="3589239" cy="468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148247"/>
      </p:ext>
    </p:extLst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726442"/>
            <a:ext cx="11181356" cy="435631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used</a:t>
            </a:r>
            <a:r>
              <a:rPr kumimoji="0" lang="en-IE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</a:t>
            </a:r>
            <a:r>
              <a:rPr kumimoji="0" lang="en-IE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en-IE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Learning levels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Readiness to learn – how willing am I to learn today?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IE" sz="3200" dirty="0" smtClean="0"/>
              <a:t>My wellbeing – how am I today? </a:t>
            </a:r>
            <a:endParaRPr lang="en-IE" sz="3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0792" y="286604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223" y="4547985"/>
            <a:ext cx="6771158" cy="1922655"/>
          </a:xfrm>
          <a:prstGeom prst="rect">
            <a:avLst/>
          </a:prstGeom>
        </p:spPr>
      </p:pic>
      <p:pic>
        <p:nvPicPr>
          <p:cNvPr id="11266" name="Picture 2" descr="Image result for homer simpsons jo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821" y="3834761"/>
            <a:ext cx="2706065" cy="301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285209"/>
      </p:ext>
    </p:extLst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7546" y="320722"/>
            <a:ext cx="6455391" cy="1143000"/>
          </a:xfrm>
        </p:spPr>
        <p:txBody>
          <a:bodyPr>
            <a:noAutofit/>
          </a:bodyPr>
          <a:lstStyle/>
          <a:p>
            <a:pPr algn="ctr"/>
            <a:r>
              <a:rPr lang="en-IE" sz="3600" b="1" dirty="0" smtClean="0">
                <a:latin typeface="Berlin Sans FB Demi" pitchFamily="34" charset="0"/>
              </a:rPr>
              <a:t>Learning Strategy of the Week: </a:t>
            </a:r>
            <a:br>
              <a:rPr lang="en-IE" sz="3600" b="1" dirty="0" smtClean="0">
                <a:latin typeface="Berlin Sans FB Demi" pitchFamily="34" charset="0"/>
              </a:rPr>
            </a:br>
            <a:r>
              <a:rPr lang="en-IE" sz="3600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sz="3600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73" r="35124"/>
          <a:stretch/>
        </p:blipFill>
        <p:spPr>
          <a:xfrm rot="5400000">
            <a:off x="2056261" y="680178"/>
            <a:ext cx="2715902" cy="5122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8" y="313898"/>
            <a:ext cx="4375230" cy="61691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31796" y="4726579"/>
            <a:ext cx="47648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Reflection in Tech. Graphics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0426" y="5609134"/>
            <a:ext cx="35834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Reflection in Biology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4142096" y="3616657"/>
            <a:ext cx="655092" cy="1109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473844" y="4947313"/>
            <a:ext cx="1530568" cy="12465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6241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7622"/>
            <a:ext cx="11252548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Think about using the reflection arrow…</a:t>
            </a:r>
          </a:p>
          <a:p>
            <a:r>
              <a:rPr lang="en-IE" sz="3600" dirty="0" smtClean="0"/>
              <a:t>Where would you place your use of it? 1 – very little, 10 – all the time? </a:t>
            </a:r>
          </a:p>
          <a:p>
            <a:r>
              <a:rPr lang="en-IE" sz="3600" dirty="0" smtClean="0"/>
              <a:t>Where can I use it in the coming days?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1" y="4401403"/>
            <a:ext cx="8658725" cy="20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63133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age result for learning qu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88" y="405972"/>
            <a:ext cx="8851949" cy="584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35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learning quo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10747" r="2550" b="16418"/>
          <a:stretch/>
        </p:blipFill>
        <p:spPr bwMode="auto">
          <a:xfrm>
            <a:off x="1187355" y="525440"/>
            <a:ext cx="9785445" cy="567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8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7622"/>
            <a:ext cx="11252548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This strategy asks us to take some time to think about our learning; what we have done, where we are in our learning and what to do next.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1" y="3534504"/>
            <a:ext cx="8658725" cy="2905560"/>
          </a:xfrm>
          <a:prstGeom prst="rect">
            <a:avLst/>
          </a:prstGeom>
        </p:spPr>
      </p:pic>
    </p:spTree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7622"/>
            <a:ext cx="11252548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Using a scale can help us to think about how comfortable we are with learning a topic…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026" name="Picture 2" descr="Image result for using a scale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02" y="2910372"/>
            <a:ext cx="4515681" cy="339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sing a scale lear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7632" r="6729" b="11440"/>
          <a:stretch/>
        </p:blipFill>
        <p:spPr bwMode="auto">
          <a:xfrm>
            <a:off x="1214650" y="2941893"/>
            <a:ext cx="4640240" cy="336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951051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7622"/>
            <a:ext cx="11252548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This strategy asks us to take some time to think about our learning; what we have done, where we are in our learning and what to do next.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1" y="3534504"/>
            <a:ext cx="8658725" cy="290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10650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7622"/>
            <a:ext cx="11252548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It is really important to reflect or think about what we have done/are doing so we can improve moving forward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Why r</a:t>
            </a: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eflect?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7170" name="Picture 2" descr="Image result for importance of refl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580" y="2980356"/>
            <a:ext cx="7016323" cy="359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10734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Why r</a:t>
            </a: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eflect?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8194" name="Picture 2" descr="Image result for reflection lear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34" r="1406"/>
          <a:stretch/>
        </p:blipFill>
        <p:spPr bwMode="auto">
          <a:xfrm>
            <a:off x="517241" y="1781033"/>
            <a:ext cx="11056060" cy="4522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27499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9218" name="Picture 2" descr="Image result for reflection learn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0" b="5490"/>
          <a:stretch/>
        </p:blipFill>
        <p:spPr bwMode="auto">
          <a:xfrm>
            <a:off x="2538484" y="1699146"/>
            <a:ext cx="7772400" cy="464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22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976" y="2009634"/>
            <a:ext cx="4542430" cy="4525963"/>
          </a:xfrm>
        </p:spPr>
        <p:txBody>
          <a:bodyPr>
            <a:normAutofit/>
          </a:bodyPr>
          <a:lstStyle/>
          <a:p>
            <a:r>
              <a:rPr lang="en-IE" sz="3600" dirty="0" smtClean="0"/>
              <a:t>It is really important to reflect or think about what we have done/are doing so we can improve moving forward</a:t>
            </a:r>
            <a:endParaRPr lang="en-IE" sz="36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38192" y="498143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Why r</a:t>
            </a: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eflect?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10242" name="Picture 2" descr="Image result for reflection lear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981" y="1717770"/>
            <a:ext cx="4638011" cy="464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12177"/>
      </p:ext>
    </p:extLst>
  </p:cSld>
  <p:clrMapOvr>
    <a:masterClrMapping/>
  </p:clrMapOvr>
  <p:transition advTm="636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65992" y="1638681"/>
            <a:ext cx="11238756" cy="193703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I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the school, we reflect using our</a:t>
            </a:r>
            <a:r>
              <a:rPr kumimoji="0" lang="en-I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reflection arrow/reflection number line.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IE" sz="3200" dirty="0" smtClean="0"/>
              <a:t>You will see this on walls and in your student journa</a:t>
            </a:r>
            <a:r>
              <a:rPr lang="en-IE" sz="3200" dirty="0"/>
              <a:t>l</a:t>
            </a:r>
            <a:endParaRPr kumimoji="0" lang="en-IE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0792" y="429908"/>
            <a:ext cx="111239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Berlin Sans FB Demi" pitchFamily="34" charset="0"/>
              </a:rPr>
              <a:t>Learning Strategy of the Week: </a:t>
            </a:r>
            <a:br>
              <a:rPr lang="en-IE" b="1" dirty="0" smtClean="0">
                <a:latin typeface="Berlin Sans FB Demi" pitchFamily="34" charset="0"/>
              </a:rPr>
            </a:br>
            <a:r>
              <a:rPr lang="en-IE" b="1" dirty="0" smtClean="0">
                <a:solidFill>
                  <a:srgbClr val="FF0000"/>
                </a:solidFill>
                <a:latin typeface="Berlin Sans FB Demi" pitchFamily="34" charset="0"/>
              </a:rPr>
              <a:t>Reflection Arrow</a:t>
            </a:r>
            <a:endParaRPr lang="en-IE" b="1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20896" r="19683" b="34925"/>
          <a:stretch/>
        </p:blipFill>
        <p:spPr>
          <a:xfrm>
            <a:off x="1835623" y="3466530"/>
            <a:ext cx="5588759" cy="30298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1"/>
          <a:stretch/>
        </p:blipFill>
        <p:spPr>
          <a:xfrm rot="5400000">
            <a:off x="7640124" y="3545796"/>
            <a:ext cx="3029803" cy="2871271"/>
          </a:xfrm>
          <a:prstGeom prst="rect">
            <a:avLst/>
          </a:prstGeom>
        </p:spPr>
      </p:pic>
    </p:spTree>
  </p:cSld>
  <p:clrMapOvr>
    <a:masterClrMapping/>
  </p:clrMapOvr>
  <p:transition advTm="766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4916</TotalTime>
  <Words>468</Words>
  <Application>Microsoft Office PowerPoint</Application>
  <PresentationFormat>Widescreen</PresentationFormat>
  <Paragraphs>43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Calibri</vt:lpstr>
      <vt:lpstr>Calibri Light</vt:lpstr>
      <vt:lpstr>Office Theme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Why reflect?</vt:lpstr>
      <vt:lpstr>Learning Strategy of the Week:  Why reflect?</vt:lpstr>
      <vt:lpstr>Learning Strategy of the Week:  Reflection</vt:lpstr>
      <vt:lpstr>Learning Strategy of the Week:  Why reflect?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Reflection Arrow</vt:lpstr>
      <vt:lpstr>Learning Strategy of the Week:  Reflection Arrow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Administration Office</dc:creator>
  <cp:lastModifiedBy>Rachel Hayes</cp:lastModifiedBy>
  <cp:revision>428</cp:revision>
  <cp:lastPrinted>2020-02-24T15:32:10Z</cp:lastPrinted>
  <dcterms:created xsi:type="dcterms:W3CDTF">2019-10-14T09:45:24Z</dcterms:created>
  <dcterms:modified xsi:type="dcterms:W3CDTF">2020-03-20T20:17:50Z</dcterms:modified>
</cp:coreProperties>
</file>