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4"/>
  </p:notesMasterIdLst>
  <p:sldIdLst>
    <p:sldId id="394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311" autoAdjust="0"/>
  </p:normalViewPr>
  <p:slideViewPr>
    <p:cSldViewPr snapToGrid="0">
      <p:cViewPr varScale="1">
        <p:scale>
          <a:sx n="87" d="100"/>
          <a:sy n="87" d="100"/>
        </p:scale>
        <p:origin x="41" y="3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E8DD0-B7B9-46FA-B6D4-1334AD234EBE}" type="datetimeFigureOut">
              <a:rPr lang="en-IE" smtClean="0"/>
              <a:t>22/03/2020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99F75-99DB-4BB1-9D31-409172FB7B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602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854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381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766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78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863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306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199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326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312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877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69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EE0D5-7220-4EA4-8227-C4EA504D3161}" type="datetimeFigureOut">
              <a:rPr lang="en-IE" smtClean="0"/>
              <a:pPr/>
              <a:t>22/03/2020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4E9E-BDAE-4124-8CB5-DF196CBAE98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441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420888"/>
            <a:ext cx="5486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b="1" dirty="0" smtClean="0">
                <a:solidFill>
                  <a:srgbClr val="FF0000"/>
                </a:solidFill>
                <a:latin typeface="Berlin Sans FB Demi" pitchFamily="34" charset="0"/>
              </a:rPr>
              <a:t>Two </a:t>
            </a:r>
            <a:r>
              <a:rPr lang="en-IE" b="1" smtClean="0">
                <a:solidFill>
                  <a:srgbClr val="FF0000"/>
                </a:solidFill>
                <a:latin typeface="Berlin Sans FB Demi" pitchFamily="34" charset="0"/>
              </a:rPr>
              <a:t>Tier Words</a:t>
            </a:r>
            <a:endParaRPr lang="en-IE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5" name="Picture 2" descr="Image result for learning strateg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488" y="4437112"/>
            <a:ext cx="3928533" cy="180020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8021" y="620688"/>
            <a:ext cx="51816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0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the limits of my language are the limits of my world"/>
          <p:cNvPicPr>
            <a:picLocks noChangeAspect="1" noChangeArrowheads="1"/>
          </p:cNvPicPr>
          <p:nvPr/>
        </p:nvPicPr>
        <p:blipFill>
          <a:blip r:embed="rId2" cstate="print"/>
          <a:srcRect b="9789"/>
          <a:stretch>
            <a:fillRect/>
          </a:stretch>
        </p:blipFill>
        <p:spPr bwMode="auto">
          <a:xfrm>
            <a:off x="527382" y="188640"/>
            <a:ext cx="11425269" cy="6336704"/>
          </a:xfrm>
          <a:prstGeom prst="rect">
            <a:avLst/>
          </a:prstGeom>
          <a:noFill/>
        </p:spPr>
      </p:pic>
    </p:spTree>
  </p:cSld>
  <p:clrMapOvr>
    <a:masterClrMapping/>
  </p:clrMapOvr>
  <p:transition advTm="613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332656"/>
            <a:ext cx="11233248" cy="6141716"/>
          </a:xfrm>
          <a:prstGeom prst="rect">
            <a:avLst/>
          </a:prstGeom>
          <a:noFill/>
        </p:spPr>
      </p:pic>
    </p:spTree>
  </p:cSld>
  <p:clrMapOvr>
    <a:masterClrMapping/>
  </p:clrMapOvr>
  <p:transition advTm="535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508000"/>
            <a:ext cx="5695949" cy="6026150"/>
          </a:xfrm>
        </p:spPr>
      </p:pic>
    </p:spTree>
    <p:extLst>
      <p:ext uri="{BB962C8B-B14F-4D97-AF65-F5344CB8AC3E}">
        <p14:creationId xmlns:p14="http://schemas.microsoft.com/office/powerpoint/2010/main" val="128006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5582411" cy="4525963"/>
          </a:xfrm>
        </p:spPr>
        <p:txBody>
          <a:bodyPr>
            <a:normAutofit/>
          </a:bodyPr>
          <a:lstStyle/>
          <a:p>
            <a:r>
              <a:rPr lang="en-IE" sz="3600" dirty="0" smtClean="0"/>
              <a:t>In life, we meet many different words. </a:t>
            </a:r>
          </a:p>
          <a:p>
            <a:r>
              <a:rPr lang="en-IE" sz="3600" dirty="0" smtClean="0"/>
              <a:t>One way we can look at words is to think about them as different tiers depending on how difficult they are or how they are used...</a:t>
            </a:r>
            <a:endParaRPr lang="en-IE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294" y="994761"/>
            <a:ext cx="51816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3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46860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69861" y="2011078"/>
          <a:ext cx="10369152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4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745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6000" b="1" dirty="0" smtClean="0">
                          <a:solidFill>
                            <a:srgbClr val="0070C0"/>
                          </a:solidFill>
                        </a:rPr>
                        <a:t>Tier 3</a:t>
                      </a:r>
                      <a:endParaRPr lang="en-IE" sz="60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b="1" dirty="0" smtClean="0"/>
                        <a:t>Specific,</a:t>
                      </a:r>
                      <a:r>
                        <a:rPr lang="en-IE" sz="4000" b="1" baseline="0" dirty="0" smtClean="0"/>
                        <a:t> more difficult words – linked to a specific subject </a:t>
                      </a:r>
                      <a:r>
                        <a:rPr lang="en-IE" sz="4000" b="1" i="1" baseline="0" dirty="0" smtClean="0">
                          <a:solidFill>
                            <a:srgbClr val="7030A0"/>
                          </a:solidFill>
                        </a:rPr>
                        <a:t>EXPERT WORDS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6000" b="1" dirty="0" smtClean="0">
                          <a:solidFill>
                            <a:srgbClr val="0070C0"/>
                          </a:solidFill>
                        </a:rPr>
                        <a:t>Tier</a:t>
                      </a:r>
                      <a:r>
                        <a:rPr lang="en-IE" sz="6000" b="1" baseline="0" dirty="0" smtClean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en-IE" sz="60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b="1" dirty="0" smtClean="0"/>
                        <a:t>More complicated, useful words</a:t>
                      </a:r>
                    </a:p>
                    <a:p>
                      <a:pPr algn="ctr"/>
                      <a:r>
                        <a:rPr lang="en-IE" sz="4000" b="1" i="1" dirty="0" smtClean="0">
                          <a:solidFill>
                            <a:srgbClr val="7030A0"/>
                          </a:solidFill>
                        </a:rPr>
                        <a:t>EDUATED WORDS</a:t>
                      </a:r>
                      <a:endParaRPr lang="en-IE" sz="4000" b="1" i="1" dirty="0">
                        <a:solidFill>
                          <a:srgbClr val="7030A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6000" b="1" dirty="0" smtClean="0">
                          <a:solidFill>
                            <a:srgbClr val="0070C0"/>
                          </a:solidFill>
                        </a:rPr>
                        <a:t>Tier 1</a:t>
                      </a:r>
                      <a:endParaRPr lang="en-IE" sz="60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b="1" dirty="0" smtClean="0"/>
                        <a:t>Every day words,</a:t>
                      </a:r>
                      <a:r>
                        <a:rPr lang="en-IE" sz="4000" b="1" baseline="0" dirty="0" smtClean="0"/>
                        <a:t> simple and basic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b="1" i="1" baseline="0" dirty="0" smtClean="0">
                          <a:solidFill>
                            <a:srgbClr val="7030A0"/>
                          </a:solidFill>
                        </a:rPr>
                        <a:t>EVERYDAY WORDS</a:t>
                      </a:r>
                      <a:endParaRPr lang="en-IE" sz="4000" b="1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2" descr="Image result for learning strateg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318" y="268676"/>
            <a:ext cx="2698918" cy="1407724"/>
          </a:xfrm>
          <a:prstGeom prst="rect">
            <a:avLst/>
          </a:prstGeom>
          <a:noFill/>
        </p:spPr>
      </p:pic>
    </p:spTree>
  </p:cSld>
  <p:clrMapOvr>
    <a:masterClrMapping/>
  </p:clrMapOvr>
  <p:transition advTm="728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21506" name="Picture 2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 l="1837" t="19237" r="1701" b="5164"/>
          <a:stretch>
            <a:fillRect/>
          </a:stretch>
        </p:blipFill>
        <p:spPr bwMode="auto">
          <a:xfrm>
            <a:off x="431371" y="1628800"/>
            <a:ext cx="11425269" cy="4824536"/>
          </a:xfrm>
          <a:prstGeom prst="rect">
            <a:avLst/>
          </a:prstGeom>
          <a:noFill/>
        </p:spPr>
      </p:pic>
    </p:spTree>
  </p:cSld>
  <p:clrMapOvr>
    <a:masterClrMapping/>
  </p:clrMapOvr>
  <p:transition advTm="622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70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18434" name="Picture 2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03" y="1484784"/>
            <a:ext cx="10753195" cy="4978524"/>
          </a:xfrm>
          <a:prstGeom prst="rect">
            <a:avLst/>
          </a:prstGeom>
          <a:noFill/>
        </p:spPr>
      </p:pic>
    </p:spTree>
  </p:cSld>
  <p:clrMapOvr>
    <a:masterClrMapping/>
  </p:clrMapOvr>
  <p:transition advTm="62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392" y="1556793"/>
            <a:ext cx="7296811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use it: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IE" sz="3200" dirty="0" smtClean="0"/>
              <a:t>Look at the words/</a:t>
            </a:r>
            <a:r>
              <a:rPr lang="en-IE" sz="3200" dirty="0" err="1" smtClean="0"/>
              <a:t>vocab</a:t>
            </a:r>
            <a:r>
              <a:rPr lang="en-IE" sz="3200" dirty="0" smtClean="0"/>
              <a:t> you are using – could you add a tier two word?</a:t>
            </a: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 for: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IE" sz="3200" dirty="0" smtClean="0"/>
              <a:t>Helping you to understand a text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Breaking</a:t>
            </a:r>
            <a:r>
              <a:rPr kumimoji="0" lang="en-I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down the type of words you use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IE" sz="3200" baseline="0" dirty="0" smtClean="0"/>
              <a:t>Improving</a:t>
            </a:r>
            <a:r>
              <a:rPr lang="en-IE" sz="3200" dirty="0" smtClean="0"/>
              <a:t> your writing/reading</a:t>
            </a: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0204"/>
          <a:stretch>
            <a:fillRect/>
          </a:stretch>
        </p:blipFill>
        <p:spPr bwMode="auto">
          <a:xfrm>
            <a:off x="7691475" y="908720"/>
            <a:ext cx="450052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66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2542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2052" name="Picture 4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1484784"/>
            <a:ext cx="10563059" cy="4968552"/>
          </a:xfrm>
          <a:prstGeom prst="rect">
            <a:avLst/>
          </a:prstGeom>
          <a:noFill/>
        </p:spPr>
      </p:pic>
    </p:spTree>
  </p:cSld>
  <p:clrMapOvr>
    <a:masterClrMapping/>
  </p:clrMapOvr>
  <p:transition advTm="536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24578" name="Picture 2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816" y="1357745"/>
            <a:ext cx="11664619" cy="5486400"/>
          </a:xfrm>
          <a:prstGeom prst="rect">
            <a:avLst/>
          </a:prstGeom>
          <a:noFill/>
        </p:spPr>
      </p:pic>
    </p:spTree>
  </p:cSld>
  <p:clrMapOvr>
    <a:masterClrMapping/>
  </p:clrMapOvr>
  <p:transition advTm="560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latin typeface="Berlin Sans FB Demi" pitchFamily="34" charset="0"/>
              </a:rPr>
              <a:t>Learning Strategy of the Week: </a:t>
            </a:r>
            <a:br>
              <a:rPr lang="en-IE" b="1" dirty="0" smtClean="0">
                <a:latin typeface="Berlin Sans FB Demi" pitchFamily="34" charset="0"/>
              </a:rPr>
            </a:br>
            <a:r>
              <a:rPr lang="en-IE" sz="4900" b="1" dirty="0" smtClean="0">
                <a:solidFill>
                  <a:srgbClr val="FF0000"/>
                </a:solidFill>
                <a:latin typeface="Berlin Sans FB Demi" pitchFamily="34" charset="0"/>
              </a:rPr>
              <a:t>Two Tier Words</a:t>
            </a:r>
            <a:endParaRPr lang="en-IE" dirty="0">
              <a:latin typeface="Berlin Sans FB Demi" pitchFamily="34" charset="0"/>
            </a:endParaRPr>
          </a:p>
        </p:txBody>
      </p:sp>
      <p:pic>
        <p:nvPicPr>
          <p:cNvPr id="2050" name="Picture 2" descr="Image result for two tier wo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1844824"/>
            <a:ext cx="10273141" cy="4741450"/>
          </a:xfrm>
          <a:prstGeom prst="rect">
            <a:avLst/>
          </a:prstGeom>
          <a:noFill/>
        </p:spPr>
      </p:pic>
    </p:spTree>
  </p:cSld>
  <p:clrMapOvr>
    <a:masterClrMapping/>
  </p:clrMapOvr>
  <p:transition advTm="644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4827</TotalTime>
  <Words>166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Berlin Sans FB Demi</vt:lpstr>
      <vt:lpstr>Calibri</vt:lpstr>
      <vt:lpstr>Calibri Light</vt:lpstr>
      <vt:lpstr>Office Theme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Learning Strategy of the Week:  Two Tier Words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Administration Office</dc:creator>
  <cp:lastModifiedBy>Rachel Hayes</cp:lastModifiedBy>
  <cp:revision>419</cp:revision>
  <cp:lastPrinted>2020-02-24T15:32:10Z</cp:lastPrinted>
  <dcterms:created xsi:type="dcterms:W3CDTF">2019-10-14T09:45:24Z</dcterms:created>
  <dcterms:modified xsi:type="dcterms:W3CDTF">2020-03-22T00:27:29Z</dcterms:modified>
</cp:coreProperties>
</file>